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56" r:id="rId9"/>
    <p:sldId id="358" r:id="rId10"/>
    <p:sldId id="335" r:id="rId11"/>
    <p:sldId id="336" r:id="rId12"/>
    <p:sldId id="384" r:id="rId13"/>
    <p:sldId id="385" r:id="rId14"/>
    <p:sldId id="3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2022-03-09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2022-03-09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2022-03-09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2022-03-09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Status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10 March</a:t>
            </a:r>
            <a:r>
              <a:rPr lang="en-US" noProof="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Upcoming </a:t>
            </a:r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March 14-18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2D7A5F-2C4B-5A48-A98D-863142CC0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7771" y="1690688"/>
            <a:ext cx="1841468" cy="22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99FEE0-6480-E641-AA88-565CEA7D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99" y="1568450"/>
            <a:ext cx="6196977" cy="43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1390</Words>
  <Application>Microsoft Macintosh PowerPoint</Application>
  <PresentationFormat>Widescreen</PresentationFormat>
  <Paragraphs>327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Status Update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50</cp:revision>
  <dcterms:created xsi:type="dcterms:W3CDTF">2020-06-08T01:23:04Z</dcterms:created>
  <dcterms:modified xsi:type="dcterms:W3CDTF">2022-03-09T12:51:43Z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